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4" r:id="rId11"/>
    <p:sldId id="265" r:id="rId12"/>
    <p:sldId id="275" r:id="rId13"/>
    <p:sldId id="266" r:id="rId14"/>
    <p:sldId id="276" r:id="rId15"/>
    <p:sldId id="267" r:id="rId16"/>
    <p:sldId id="273" r:id="rId17"/>
    <p:sldId id="268" r:id="rId18"/>
    <p:sldId id="269" r:id="rId19"/>
    <p:sldId id="270" r:id="rId20"/>
    <p:sldId id="272" r:id="rId21"/>
    <p:sldId id="277" r:id="rId22"/>
    <p:sldId id="278" r:id="rId23"/>
    <p:sldId id="279" r:id="rId24"/>
    <p:sldId id="280"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2134C8-0507-4593-9749-A0064DCA44A1}"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15E8A-C6EE-4D3E-B7CD-FC098DD79D08}" type="slidenum">
              <a:rPr lang="en-US" smtClean="0"/>
              <a:t>‹#›</a:t>
            </a:fld>
            <a:endParaRPr lang="en-US"/>
          </a:p>
        </p:txBody>
      </p:sp>
    </p:spTree>
    <p:extLst>
      <p:ext uri="{BB962C8B-B14F-4D97-AF65-F5344CB8AC3E}">
        <p14:creationId xmlns:p14="http://schemas.microsoft.com/office/powerpoint/2010/main" val="161454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134C8-0507-4593-9749-A0064DCA44A1}"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15E8A-C6EE-4D3E-B7CD-FC098DD79D08}" type="slidenum">
              <a:rPr lang="en-US" smtClean="0"/>
              <a:t>‹#›</a:t>
            </a:fld>
            <a:endParaRPr lang="en-US"/>
          </a:p>
        </p:txBody>
      </p:sp>
    </p:spTree>
    <p:extLst>
      <p:ext uri="{BB962C8B-B14F-4D97-AF65-F5344CB8AC3E}">
        <p14:creationId xmlns:p14="http://schemas.microsoft.com/office/powerpoint/2010/main" val="28512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134C8-0507-4593-9749-A0064DCA44A1}"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15E8A-C6EE-4D3E-B7CD-FC098DD79D08}" type="slidenum">
              <a:rPr lang="en-US" smtClean="0"/>
              <a:t>‹#›</a:t>
            </a:fld>
            <a:endParaRPr lang="en-US"/>
          </a:p>
        </p:txBody>
      </p:sp>
    </p:spTree>
    <p:extLst>
      <p:ext uri="{BB962C8B-B14F-4D97-AF65-F5344CB8AC3E}">
        <p14:creationId xmlns:p14="http://schemas.microsoft.com/office/powerpoint/2010/main" val="82821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134C8-0507-4593-9749-A0064DCA44A1}"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15E8A-C6EE-4D3E-B7CD-FC098DD79D08}" type="slidenum">
              <a:rPr lang="en-US" smtClean="0"/>
              <a:t>‹#›</a:t>
            </a:fld>
            <a:endParaRPr lang="en-US"/>
          </a:p>
        </p:txBody>
      </p:sp>
    </p:spTree>
    <p:extLst>
      <p:ext uri="{BB962C8B-B14F-4D97-AF65-F5344CB8AC3E}">
        <p14:creationId xmlns:p14="http://schemas.microsoft.com/office/powerpoint/2010/main" val="330771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2134C8-0507-4593-9749-A0064DCA44A1}"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15E8A-C6EE-4D3E-B7CD-FC098DD79D08}" type="slidenum">
              <a:rPr lang="en-US" smtClean="0"/>
              <a:t>‹#›</a:t>
            </a:fld>
            <a:endParaRPr lang="en-US"/>
          </a:p>
        </p:txBody>
      </p:sp>
    </p:spTree>
    <p:extLst>
      <p:ext uri="{BB962C8B-B14F-4D97-AF65-F5344CB8AC3E}">
        <p14:creationId xmlns:p14="http://schemas.microsoft.com/office/powerpoint/2010/main" val="334044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2134C8-0507-4593-9749-A0064DCA44A1}"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15E8A-C6EE-4D3E-B7CD-FC098DD79D08}" type="slidenum">
              <a:rPr lang="en-US" smtClean="0"/>
              <a:t>‹#›</a:t>
            </a:fld>
            <a:endParaRPr lang="en-US"/>
          </a:p>
        </p:txBody>
      </p:sp>
    </p:spTree>
    <p:extLst>
      <p:ext uri="{BB962C8B-B14F-4D97-AF65-F5344CB8AC3E}">
        <p14:creationId xmlns:p14="http://schemas.microsoft.com/office/powerpoint/2010/main" val="346883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2134C8-0507-4593-9749-A0064DCA44A1}" type="datetimeFigureOut">
              <a:rPr lang="en-US" smtClean="0"/>
              <a:t>8/7/2017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415E8A-C6EE-4D3E-B7CD-FC098DD79D08}" type="slidenum">
              <a:rPr lang="en-US" smtClean="0"/>
              <a:t>‹#›</a:t>
            </a:fld>
            <a:endParaRPr lang="en-US"/>
          </a:p>
        </p:txBody>
      </p:sp>
    </p:spTree>
    <p:extLst>
      <p:ext uri="{BB962C8B-B14F-4D97-AF65-F5344CB8AC3E}">
        <p14:creationId xmlns:p14="http://schemas.microsoft.com/office/powerpoint/2010/main" val="405751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2134C8-0507-4593-9749-A0064DCA44A1}" type="datetimeFigureOut">
              <a:rPr lang="en-US" smtClean="0"/>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15E8A-C6EE-4D3E-B7CD-FC098DD79D08}" type="slidenum">
              <a:rPr lang="en-US" smtClean="0"/>
              <a:t>‹#›</a:t>
            </a:fld>
            <a:endParaRPr lang="en-US"/>
          </a:p>
        </p:txBody>
      </p:sp>
    </p:spTree>
    <p:extLst>
      <p:ext uri="{BB962C8B-B14F-4D97-AF65-F5344CB8AC3E}">
        <p14:creationId xmlns:p14="http://schemas.microsoft.com/office/powerpoint/2010/main" val="53451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134C8-0507-4593-9749-A0064DCA44A1}" type="datetimeFigureOut">
              <a:rPr lang="en-US" smtClean="0"/>
              <a:t>8/7/2017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415E8A-C6EE-4D3E-B7CD-FC098DD79D08}" type="slidenum">
              <a:rPr lang="en-US" smtClean="0"/>
              <a:t>‹#›</a:t>
            </a:fld>
            <a:endParaRPr lang="en-US"/>
          </a:p>
        </p:txBody>
      </p:sp>
    </p:spTree>
    <p:extLst>
      <p:ext uri="{BB962C8B-B14F-4D97-AF65-F5344CB8AC3E}">
        <p14:creationId xmlns:p14="http://schemas.microsoft.com/office/powerpoint/2010/main" val="344412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134C8-0507-4593-9749-A0064DCA44A1}"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15E8A-C6EE-4D3E-B7CD-FC098DD79D08}" type="slidenum">
              <a:rPr lang="en-US" smtClean="0"/>
              <a:t>‹#›</a:t>
            </a:fld>
            <a:endParaRPr lang="en-US"/>
          </a:p>
        </p:txBody>
      </p:sp>
    </p:spTree>
    <p:extLst>
      <p:ext uri="{BB962C8B-B14F-4D97-AF65-F5344CB8AC3E}">
        <p14:creationId xmlns:p14="http://schemas.microsoft.com/office/powerpoint/2010/main" val="166555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134C8-0507-4593-9749-A0064DCA44A1}"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15E8A-C6EE-4D3E-B7CD-FC098DD79D08}" type="slidenum">
              <a:rPr lang="en-US" smtClean="0"/>
              <a:t>‹#›</a:t>
            </a:fld>
            <a:endParaRPr lang="en-US"/>
          </a:p>
        </p:txBody>
      </p:sp>
    </p:spTree>
    <p:extLst>
      <p:ext uri="{BB962C8B-B14F-4D97-AF65-F5344CB8AC3E}">
        <p14:creationId xmlns:p14="http://schemas.microsoft.com/office/powerpoint/2010/main" val="4733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0" b="-3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134C8-0507-4593-9749-A0064DCA44A1}" type="datetimeFigureOut">
              <a:rPr lang="en-US" smtClean="0"/>
              <a:t>8/7/2017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15E8A-C6EE-4D3E-B7CD-FC098DD79D08}" type="slidenum">
              <a:rPr lang="en-US" smtClean="0"/>
              <a:t>‹#›</a:t>
            </a:fld>
            <a:endParaRPr lang="en-US"/>
          </a:p>
        </p:txBody>
      </p:sp>
    </p:spTree>
    <p:extLst>
      <p:ext uri="{BB962C8B-B14F-4D97-AF65-F5344CB8AC3E}">
        <p14:creationId xmlns:p14="http://schemas.microsoft.com/office/powerpoint/2010/main" val="3950996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hannahperrigin.weebly.com/" TargetMode="External"/><Relationship Id="rId2" Type="http://schemas.openxmlformats.org/officeDocument/2006/relationships/hyperlink" Target="mailto:Hannah.perrigin@cobbk12.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nesfoundation.com/back-the-jac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hannahperrigin.weebl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6844" y="1354196"/>
            <a:ext cx="9144000" cy="2387600"/>
          </a:xfrm>
        </p:spPr>
        <p:txBody>
          <a:bodyPr>
            <a:normAutofit/>
          </a:bodyPr>
          <a:lstStyle/>
          <a:p>
            <a:r>
              <a:rPr lang="en-US" sz="6600" b="1" dirty="0" smtClean="0"/>
              <a:t>Welcome to Open House!</a:t>
            </a:r>
            <a:endParaRPr lang="en-US" sz="6600" b="1" dirty="0"/>
          </a:p>
        </p:txBody>
      </p:sp>
    </p:spTree>
    <p:extLst>
      <p:ext uri="{BB962C8B-B14F-4D97-AF65-F5344CB8AC3E}">
        <p14:creationId xmlns:p14="http://schemas.microsoft.com/office/powerpoint/2010/main" val="1183448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mn-lt"/>
              </a:rPr>
              <a:t>Specials</a:t>
            </a:r>
            <a:endParaRPr lang="en-US" sz="6600" dirty="0">
              <a:latin typeface="+mn-lt"/>
            </a:endParaRPr>
          </a:p>
        </p:txBody>
      </p:sp>
      <p:sp>
        <p:nvSpPr>
          <p:cNvPr id="3" name="Content Placeholder 2"/>
          <p:cNvSpPr>
            <a:spLocks noGrp="1"/>
          </p:cNvSpPr>
          <p:nvPr>
            <p:ph idx="1"/>
          </p:nvPr>
        </p:nvSpPr>
        <p:spPr>
          <a:xfrm>
            <a:off x="2057400" y="2140585"/>
            <a:ext cx="9088120" cy="4351338"/>
          </a:xfrm>
        </p:spPr>
        <p:txBody>
          <a:bodyPr/>
          <a:lstStyle/>
          <a:p>
            <a:pPr marL="0" indent="0">
              <a:buNone/>
            </a:pPr>
            <a:r>
              <a:rPr lang="en-US" dirty="0" smtClean="0"/>
              <a:t>•</a:t>
            </a:r>
            <a:r>
              <a:rPr lang="en-US" dirty="0"/>
              <a:t>Please Refer to Calendar (Back of Take Home Folder)</a:t>
            </a:r>
          </a:p>
          <a:p>
            <a:pPr marL="0" indent="0">
              <a:buNone/>
            </a:pPr>
            <a:r>
              <a:rPr lang="en-US" dirty="0"/>
              <a:t>•Sneakers on PE Days</a:t>
            </a:r>
          </a:p>
          <a:p>
            <a:pPr marL="0" indent="0">
              <a:buNone/>
            </a:pPr>
            <a:endParaRPr lang="en-US" dirty="0"/>
          </a:p>
        </p:txBody>
      </p:sp>
    </p:spTree>
    <p:extLst>
      <p:ext uri="{BB962C8B-B14F-4D97-AF65-F5344CB8AC3E}">
        <p14:creationId xmlns:p14="http://schemas.microsoft.com/office/powerpoint/2010/main" val="3987830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601"/>
            <a:ext cx="10515600" cy="1325563"/>
          </a:xfrm>
        </p:spPr>
        <p:txBody>
          <a:bodyPr>
            <a:normAutofit/>
          </a:bodyPr>
          <a:lstStyle/>
          <a:p>
            <a:pPr algn="ctr"/>
            <a:r>
              <a:rPr lang="en-US" sz="6000" b="1" dirty="0" smtClean="0"/>
              <a:t>Transportation and Clubs</a:t>
            </a:r>
            <a:endParaRPr lang="en-US" sz="6000" b="1" dirty="0"/>
          </a:p>
        </p:txBody>
      </p:sp>
      <p:sp>
        <p:nvSpPr>
          <p:cNvPr id="3" name="Content Placeholder 2"/>
          <p:cNvSpPr>
            <a:spLocks noGrp="1"/>
          </p:cNvSpPr>
          <p:nvPr>
            <p:ph idx="1"/>
          </p:nvPr>
        </p:nvSpPr>
        <p:spPr>
          <a:xfrm>
            <a:off x="1940560" y="1414088"/>
            <a:ext cx="8829040" cy="4763799"/>
          </a:xfrm>
        </p:spPr>
        <p:txBody>
          <a:bodyPr>
            <a:normAutofit lnSpcReduction="10000"/>
          </a:bodyPr>
          <a:lstStyle/>
          <a:p>
            <a:pPr marL="0" indent="0">
              <a:buNone/>
            </a:pPr>
            <a:r>
              <a:rPr lang="en-US" dirty="0" smtClean="0"/>
              <a:t>If your child goes to ASP and is participating in a club please specify in their folder. They will first go with ASP THEN attend their club. Please talk to your child about this so they will know as well when it is time for dismissal.  </a:t>
            </a:r>
            <a:endParaRPr lang="en-US" dirty="0" smtClean="0"/>
          </a:p>
          <a:p>
            <a:r>
              <a:rPr lang="en-US" dirty="0" smtClean="0"/>
              <a:t>Please make sure you are writing how your child is going home on their transportation form each day. If I am unsure the front office will contact you. If there is a change during the day please contact the office and they will let me know.</a:t>
            </a:r>
            <a:r>
              <a:rPr lang="en-US" dirty="0"/>
              <a:t> TARDIES/ABSENCES/CHANGE OF TRANSPORTATION</a:t>
            </a:r>
          </a:p>
          <a:p>
            <a:r>
              <a:rPr lang="en-US" dirty="0" smtClean="0"/>
              <a:t>Please </a:t>
            </a:r>
            <a:r>
              <a:rPr lang="en-US" dirty="0"/>
              <a:t>Sign in Child if Tardy at the Front Office</a:t>
            </a:r>
          </a:p>
          <a:p>
            <a:r>
              <a:rPr lang="en-US" dirty="0" smtClean="0"/>
              <a:t>If </a:t>
            </a:r>
            <a:r>
              <a:rPr lang="en-US" dirty="0"/>
              <a:t>Absent, send in a note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862351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mn-lt"/>
              </a:rPr>
              <a:t>Recess</a:t>
            </a:r>
            <a:endParaRPr lang="en-US" sz="6600" dirty="0">
              <a:latin typeface="+mn-lt"/>
            </a:endParaRPr>
          </a:p>
        </p:txBody>
      </p:sp>
      <p:sp>
        <p:nvSpPr>
          <p:cNvPr id="3" name="Content Placeholder 2"/>
          <p:cNvSpPr>
            <a:spLocks noGrp="1"/>
          </p:cNvSpPr>
          <p:nvPr>
            <p:ph idx="1"/>
          </p:nvPr>
        </p:nvSpPr>
        <p:spPr>
          <a:xfrm>
            <a:off x="2159000" y="1690688"/>
            <a:ext cx="8945880" cy="4351338"/>
          </a:xfrm>
        </p:spPr>
        <p:txBody>
          <a:bodyPr/>
          <a:lstStyle/>
          <a:p>
            <a:endParaRPr lang="en-US" dirty="0"/>
          </a:p>
          <a:p>
            <a:r>
              <a:rPr lang="en-US" dirty="0" smtClean="0"/>
              <a:t>30 </a:t>
            </a:r>
            <a:r>
              <a:rPr lang="en-US" dirty="0"/>
              <a:t>Minutes!!!</a:t>
            </a:r>
          </a:p>
          <a:p>
            <a:r>
              <a:rPr lang="en-US" dirty="0" smtClean="0"/>
              <a:t>Location </a:t>
            </a:r>
            <a:r>
              <a:rPr lang="en-US" dirty="0"/>
              <a:t>Changes Daily (Primary Playground, Top Field/Playground, and Blacktop)</a:t>
            </a:r>
          </a:p>
          <a:p>
            <a:r>
              <a:rPr lang="en-US" dirty="0" smtClean="0"/>
              <a:t>Sidewalk </a:t>
            </a:r>
            <a:r>
              <a:rPr lang="en-US" dirty="0"/>
              <a:t>Chalk, Bubbles, and Play Equipment Donations Welcome</a:t>
            </a:r>
          </a:p>
          <a:p>
            <a:endParaRPr lang="en-US" dirty="0"/>
          </a:p>
        </p:txBody>
      </p:sp>
    </p:spTree>
    <p:extLst>
      <p:ext uri="{BB962C8B-B14F-4D97-AF65-F5344CB8AC3E}">
        <p14:creationId xmlns:p14="http://schemas.microsoft.com/office/powerpoint/2010/main" val="1849238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720" y="575310"/>
            <a:ext cx="9169400" cy="1219835"/>
          </a:xfrm>
        </p:spPr>
        <p:txBody>
          <a:bodyPr>
            <a:normAutofit fontScale="90000"/>
          </a:bodyPr>
          <a:lstStyle/>
          <a:p>
            <a:pPr algn="ctr"/>
            <a:r>
              <a:rPr lang="en-US" sz="6000" b="1" dirty="0" smtClean="0"/>
              <a:t>Snack and Classroom </a:t>
            </a:r>
            <a:r>
              <a:rPr lang="en-US" sz="6000" b="1" dirty="0"/>
              <a:t>W</a:t>
            </a:r>
            <a:r>
              <a:rPr lang="en-US" sz="6000" b="1" dirty="0" smtClean="0"/>
              <a:t>ish </a:t>
            </a:r>
            <a:r>
              <a:rPr lang="en-US" sz="6000" b="1" dirty="0"/>
              <a:t>L</a:t>
            </a:r>
            <a:r>
              <a:rPr lang="en-US" sz="6000" b="1" dirty="0" smtClean="0"/>
              <a:t>ist</a:t>
            </a:r>
            <a:endParaRPr lang="en-US" sz="6000" b="1" dirty="0"/>
          </a:p>
        </p:txBody>
      </p:sp>
      <p:sp>
        <p:nvSpPr>
          <p:cNvPr id="3" name="Content Placeholder 2"/>
          <p:cNvSpPr>
            <a:spLocks noGrp="1"/>
          </p:cNvSpPr>
          <p:nvPr>
            <p:ph idx="1"/>
          </p:nvPr>
        </p:nvSpPr>
        <p:spPr>
          <a:xfrm>
            <a:off x="2108200" y="1795145"/>
            <a:ext cx="8539480" cy="4351338"/>
          </a:xfrm>
        </p:spPr>
        <p:txBody>
          <a:bodyPr/>
          <a:lstStyle/>
          <a:p>
            <a:pPr marL="0" indent="0">
              <a:buNone/>
            </a:pPr>
            <a:r>
              <a:rPr lang="en-US" dirty="0" smtClean="0"/>
              <a:t>We have a working snack during the day. If you pack your child a </a:t>
            </a:r>
            <a:r>
              <a:rPr lang="en-US" dirty="0" smtClean="0"/>
              <a:t>snack from home </a:t>
            </a:r>
            <a:r>
              <a:rPr lang="en-US" dirty="0" smtClean="0"/>
              <a:t>that is </a:t>
            </a:r>
            <a:r>
              <a:rPr lang="en-US" dirty="0" smtClean="0"/>
              <a:t>fine. I will not be providing a snack for your child if they do not bring one from home. Please be aware of food allergies (no nuts). We only have ten minutes to eat snack and use the restroom during our school day. </a:t>
            </a:r>
          </a:p>
          <a:p>
            <a:pPr marL="0" indent="0">
              <a:buNone/>
            </a:pPr>
            <a:r>
              <a:rPr lang="en-US" dirty="0" smtClean="0"/>
              <a:t>Wish list items are sent out during the year as things come up that our class needs and would love to have to make learning more fun!</a:t>
            </a:r>
            <a:endParaRPr lang="en-US" dirty="0"/>
          </a:p>
        </p:txBody>
      </p:sp>
    </p:spTree>
    <p:extLst>
      <p:ext uri="{BB962C8B-B14F-4D97-AF65-F5344CB8AC3E}">
        <p14:creationId xmlns:p14="http://schemas.microsoft.com/office/powerpoint/2010/main" val="340150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mn-lt"/>
              </a:rPr>
              <a:t>Breakfast/lunch</a:t>
            </a:r>
            <a:endParaRPr lang="en-US" sz="6600" dirty="0">
              <a:latin typeface="+mn-lt"/>
            </a:endParaRPr>
          </a:p>
        </p:txBody>
      </p:sp>
      <p:sp>
        <p:nvSpPr>
          <p:cNvPr id="3" name="Content Placeholder 2"/>
          <p:cNvSpPr>
            <a:spLocks noGrp="1"/>
          </p:cNvSpPr>
          <p:nvPr>
            <p:ph idx="1"/>
          </p:nvPr>
        </p:nvSpPr>
        <p:spPr>
          <a:xfrm>
            <a:off x="4180840" y="1690688"/>
            <a:ext cx="9342120" cy="4351338"/>
          </a:xfrm>
        </p:spPr>
        <p:txBody>
          <a:bodyPr>
            <a:normAutofit fontScale="85000" lnSpcReduction="20000"/>
          </a:bodyPr>
          <a:lstStyle/>
          <a:p>
            <a:endParaRPr lang="en-US" dirty="0"/>
          </a:p>
          <a:p>
            <a:r>
              <a:rPr lang="en-US" dirty="0"/>
              <a:t>Charge Limit of $6.45</a:t>
            </a:r>
          </a:p>
          <a:p>
            <a:endParaRPr lang="en-US" dirty="0"/>
          </a:p>
          <a:p>
            <a:r>
              <a:rPr lang="en-US" dirty="0" smtClean="0"/>
              <a:t>https</a:t>
            </a:r>
            <a:r>
              <a:rPr lang="en-US" dirty="0"/>
              <a:t>://www.mypaymentsplus.com/</a:t>
            </a:r>
          </a:p>
          <a:p>
            <a:endParaRPr lang="en-US" dirty="0"/>
          </a:p>
          <a:p>
            <a:r>
              <a:rPr lang="en-US" dirty="0" smtClean="0"/>
              <a:t>Breakfast</a:t>
            </a:r>
            <a:r>
              <a:rPr lang="en-US" dirty="0"/>
              <a:t>: </a:t>
            </a:r>
          </a:p>
          <a:p>
            <a:r>
              <a:rPr lang="en-US" dirty="0" smtClean="0"/>
              <a:t>Students</a:t>
            </a:r>
            <a:r>
              <a:rPr lang="en-US" dirty="0"/>
              <a:t>: $1.50</a:t>
            </a:r>
          </a:p>
          <a:p>
            <a:r>
              <a:rPr lang="en-US" dirty="0" smtClean="0"/>
              <a:t>Guests</a:t>
            </a:r>
            <a:r>
              <a:rPr lang="en-US" dirty="0"/>
              <a:t>: $2.00</a:t>
            </a:r>
          </a:p>
          <a:p>
            <a:r>
              <a:rPr lang="en-US" dirty="0" smtClean="0"/>
              <a:t>Lunch</a:t>
            </a:r>
            <a:r>
              <a:rPr lang="en-US" dirty="0"/>
              <a:t>:</a:t>
            </a:r>
          </a:p>
          <a:p>
            <a:r>
              <a:rPr lang="en-US" dirty="0" smtClean="0"/>
              <a:t>Students</a:t>
            </a:r>
            <a:r>
              <a:rPr lang="en-US" dirty="0"/>
              <a:t>: $2.35</a:t>
            </a:r>
          </a:p>
          <a:p>
            <a:r>
              <a:rPr lang="en-US" dirty="0" smtClean="0"/>
              <a:t>Guests</a:t>
            </a:r>
            <a:r>
              <a:rPr lang="en-US" dirty="0"/>
              <a:t>: $3.75</a:t>
            </a:r>
          </a:p>
          <a:p>
            <a:endParaRPr lang="en-US" dirty="0"/>
          </a:p>
        </p:txBody>
      </p:sp>
    </p:spTree>
    <p:extLst>
      <p:ext uri="{BB962C8B-B14F-4D97-AF65-F5344CB8AC3E}">
        <p14:creationId xmlns:p14="http://schemas.microsoft.com/office/powerpoint/2010/main" val="496403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Report Cards</a:t>
            </a:r>
            <a:endParaRPr lang="en-US" sz="6000" b="1" dirty="0"/>
          </a:p>
        </p:txBody>
      </p:sp>
      <p:sp>
        <p:nvSpPr>
          <p:cNvPr id="3" name="Content Placeholder 2"/>
          <p:cNvSpPr>
            <a:spLocks noGrp="1"/>
          </p:cNvSpPr>
          <p:nvPr>
            <p:ph idx="1"/>
          </p:nvPr>
        </p:nvSpPr>
        <p:spPr>
          <a:xfrm>
            <a:off x="2291080" y="1805305"/>
            <a:ext cx="8712200" cy="4351338"/>
          </a:xfrm>
        </p:spPr>
        <p:txBody>
          <a:bodyPr/>
          <a:lstStyle/>
          <a:p>
            <a:pPr marL="0" indent="0">
              <a:buNone/>
            </a:pPr>
            <a:r>
              <a:rPr lang="en-US" dirty="0" smtClean="0"/>
              <a:t>Students are graded a 1,2,or 3</a:t>
            </a:r>
          </a:p>
          <a:p>
            <a:r>
              <a:rPr lang="en-US" dirty="0" smtClean="0"/>
              <a:t>1 does not meet standard</a:t>
            </a:r>
          </a:p>
          <a:p>
            <a:r>
              <a:rPr lang="en-US" dirty="0" smtClean="0"/>
              <a:t>2 progressing towards meeting the standard</a:t>
            </a:r>
          </a:p>
          <a:p>
            <a:r>
              <a:rPr lang="en-US" dirty="0" smtClean="0"/>
              <a:t>3 meets the standard</a:t>
            </a:r>
          </a:p>
          <a:p>
            <a:pPr marL="0" indent="0">
              <a:buNone/>
            </a:pPr>
            <a:r>
              <a:rPr lang="en-US" dirty="0" smtClean="0"/>
              <a:t>For class work that I do not grade but want to see progress on I either give a check minus, check, or check plus.</a:t>
            </a:r>
          </a:p>
          <a:p>
            <a:pPr marL="0" indent="0">
              <a:buNone/>
            </a:pPr>
            <a:endParaRPr lang="en-US" dirty="0"/>
          </a:p>
        </p:txBody>
      </p:sp>
    </p:spTree>
    <p:extLst>
      <p:ext uri="{BB962C8B-B14F-4D97-AF65-F5344CB8AC3E}">
        <p14:creationId xmlns:p14="http://schemas.microsoft.com/office/powerpoint/2010/main" val="627278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mn-lt"/>
              </a:rPr>
              <a:t>Curriculum Information </a:t>
            </a:r>
            <a:endParaRPr lang="en-US" sz="6600" dirty="0">
              <a:latin typeface="+mn-lt"/>
            </a:endParaRPr>
          </a:p>
        </p:txBody>
      </p:sp>
      <p:sp>
        <p:nvSpPr>
          <p:cNvPr id="3" name="Content Placeholder 2"/>
          <p:cNvSpPr>
            <a:spLocks noGrp="1"/>
          </p:cNvSpPr>
          <p:nvPr>
            <p:ph idx="1"/>
          </p:nvPr>
        </p:nvSpPr>
        <p:spPr>
          <a:xfrm>
            <a:off x="2047240" y="1237673"/>
            <a:ext cx="8559800" cy="4837690"/>
          </a:xfrm>
        </p:spPr>
        <p:txBody>
          <a:bodyPr>
            <a:normAutofit fontScale="70000" lnSpcReduction="20000"/>
          </a:bodyPr>
          <a:lstStyle/>
          <a:p>
            <a:endParaRPr lang="en-US" dirty="0"/>
          </a:p>
          <a:p>
            <a:r>
              <a:rPr lang="en-US" dirty="0"/>
              <a:t>Academics Homepage:</a:t>
            </a:r>
          </a:p>
          <a:p>
            <a:pPr marL="0" indent="0">
              <a:buNone/>
            </a:pPr>
            <a:r>
              <a:rPr lang="en-US" dirty="0" smtClean="0"/>
              <a:t> http</a:t>
            </a:r>
            <a:r>
              <a:rPr lang="en-US" dirty="0"/>
              <a:t>://academics.cobbk12.org/</a:t>
            </a:r>
          </a:p>
          <a:p>
            <a:endParaRPr lang="en-US" dirty="0" smtClean="0"/>
          </a:p>
          <a:p>
            <a:r>
              <a:rPr lang="en-US" dirty="0" smtClean="0"/>
              <a:t>Math </a:t>
            </a:r>
            <a:r>
              <a:rPr lang="en-US" dirty="0"/>
              <a:t>Videos by Grade Level by Unit</a:t>
            </a:r>
            <a:r>
              <a:rPr lang="en-US" dirty="0" smtClean="0"/>
              <a:t>:</a:t>
            </a:r>
            <a:endParaRPr lang="en-US" dirty="0"/>
          </a:p>
          <a:p>
            <a:pPr marL="0" indent="0">
              <a:buNone/>
            </a:pPr>
            <a:r>
              <a:rPr lang="en-US" dirty="0" smtClean="0"/>
              <a:t> http</a:t>
            </a:r>
            <a:r>
              <a:rPr lang="en-US" dirty="0"/>
              <a:t>://academics.cobbk12.org/index.php/ad/tl/iandi/math/</a:t>
            </a:r>
          </a:p>
          <a:p>
            <a:endParaRPr lang="en-US" dirty="0" smtClean="0"/>
          </a:p>
          <a:p>
            <a:r>
              <a:rPr lang="en-US" dirty="0" smtClean="0"/>
              <a:t>Math </a:t>
            </a:r>
            <a:r>
              <a:rPr lang="en-US" dirty="0"/>
              <a:t>Strategy Guide</a:t>
            </a:r>
          </a:p>
          <a:p>
            <a:pPr marL="0" indent="0">
              <a:buNone/>
            </a:pPr>
            <a:r>
              <a:rPr lang="en-US" dirty="0" smtClean="0"/>
              <a:t>http</a:t>
            </a:r>
            <a:r>
              <a:rPr lang="en-US" dirty="0"/>
              <a:t>://academics.cobbk12.org/wp-content/uploads/2017/02/Grade-2-Parent-Guide-2.13.15.pdf</a:t>
            </a:r>
          </a:p>
          <a:p>
            <a:endParaRPr lang="en-US" dirty="0" smtClean="0"/>
          </a:p>
          <a:p>
            <a:r>
              <a:rPr lang="en-US" dirty="0" smtClean="0"/>
              <a:t>Parents</a:t>
            </a:r>
            <a:r>
              <a:rPr lang="en-US" dirty="0"/>
              <a:t>’ Guide to </a:t>
            </a:r>
            <a:r>
              <a:rPr lang="en-US" dirty="0" smtClean="0"/>
              <a:t>Learning</a:t>
            </a:r>
            <a:endParaRPr lang="en-US" dirty="0"/>
          </a:p>
          <a:p>
            <a:pPr marL="0" indent="0">
              <a:buNone/>
            </a:pPr>
            <a:r>
              <a:rPr lang="en-US" dirty="0" smtClean="0"/>
              <a:t> http</a:t>
            </a:r>
            <a:r>
              <a:rPr lang="en-US" dirty="0"/>
              <a:t>://www.cobbk12.org/centraloffice/academics/learningguides/LearningGuide_2_Eng.pdf</a:t>
            </a:r>
          </a:p>
          <a:p>
            <a:endParaRPr lang="en-US" dirty="0" smtClean="0"/>
          </a:p>
          <a:p>
            <a:pPr marL="0" indent="0">
              <a:buNone/>
            </a:pPr>
            <a:endParaRPr lang="en-US" dirty="0"/>
          </a:p>
        </p:txBody>
      </p:sp>
    </p:spTree>
    <p:extLst>
      <p:ext uri="{BB962C8B-B14F-4D97-AF65-F5344CB8AC3E}">
        <p14:creationId xmlns:p14="http://schemas.microsoft.com/office/powerpoint/2010/main" val="3720303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Homework</a:t>
            </a:r>
            <a:endParaRPr lang="en-US" sz="6600" b="1" dirty="0"/>
          </a:p>
        </p:txBody>
      </p:sp>
      <p:sp>
        <p:nvSpPr>
          <p:cNvPr id="3" name="Content Placeholder 2"/>
          <p:cNvSpPr>
            <a:spLocks noGrp="1"/>
          </p:cNvSpPr>
          <p:nvPr>
            <p:ph idx="1"/>
          </p:nvPr>
        </p:nvSpPr>
        <p:spPr>
          <a:xfrm>
            <a:off x="2067560" y="2049145"/>
            <a:ext cx="8844280" cy="4351338"/>
          </a:xfrm>
        </p:spPr>
        <p:txBody>
          <a:bodyPr/>
          <a:lstStyle/>
          <a:p>
            <a:pPr marL="0" indent="0">
              <a:buNone/>
            </a:pPr>
            <a:r>
              <a:rPr lang="en-US" dirty="0" smtClean="0"/>
              <a:t>I will send homework packets home </a:t>
            </a:r>
            <a:r>
              <a:rPr lang="en-US" dirty="0" smtClean="0"/>
              <a:t>on </a:t>
            </a:r>
            <a:r>
              <a:rPr lang="en-US" dirty="0" smtClean="0"/>
              <a:t>Friday </a:t>
            </a:r>
            <a:r>
              <a:rPr lang="en-US" dirty="0" smtClean="0"/>
              <a:t>and </a:t>
            </a:r>
            <a:r>
              <a:rPr lang="en-US" dirty="0" smtClean="0"/>
              <a:t>it is due the following Friday. I do not typically send home very much but the work I do send I expect it to be complete when it is due. </a:t>
            </a:r>
            <a:r>
              <a:rPr lang="en-US" dirty="0" smtClean="0"/>
              <a:t>It is usually on the topic we covered the week before.</a:t>
            </a:r>
            <a:endParaRPr lang="en-US" dirty="0"/>
          </a:p>
        </p:txBody>
      </p:sp>
    </p:spTree>
    <p:extLst>
      <p:ext uri="{BB962C8B-B14F-4D97-AF65-F5344CB8AC3E}">
        <p14:creationId xmlns:p14="http://schemas.microsoft.com/office/powerpoint/2010/main" val="3990314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Reading Log</a:t>
            </a:r>
            <a:endParaRPr lang="en-US" sz="6000" b="1" dirty="0"/>
          </a:p>
        </p:txBody>
      </p:sp>
      <p:sp>
        <p:nvSpPr>
          <p:cNvPr id="3" name="Content Placeholder 2"/>
          <p:cNvSpPr>
            <a:spLocks noGrp="1"/>
          </p:cNvSpPr>
          <p:nvPr>
            <p:ph idx="1"/>
          </p:nvPr>
        </p:nvSpPr>
        <p:spPr>
          <a:xfrm>
            <a:off x="1925319" y="1690688"/>
            <a:ext cx="8752841" cy="4351338"/>
          </a:xfrm>
        </p:spPr>
        <p:txBody>
          <a:bodyPr/>
          <a:lstStyle/>
          <a:p>
            <a:pPr marL="0" indent="0">
              <a:buNone/>
            </a:pPr>
            <a:r>
              <a:rPr lang="en-US" dirty="0" smtClean="0"/>
              <a:t>The reading log will be sent home in the folder monthly.</a:t>
            </a:r>
          </a:p>
          <a:p>
            <a:pPr marL="0" indent="0">
              <a:buNone/>
            </a:pPr>
            <a:r>
              <a:rPr lang="en-US" dirty="0" smtClean="0"/>
              <a:t>*Minimum of child reading 20 minutes a night</a:t>
            </a:r>
          </a:p>
          <a:p>
            <a:pPr marL="0" indent="0">
              <a:buNone/>
            </a:pPr>
            <a:r>
              <a:rPr lang="en-US" dirty="0" smtClean="0"/>
              <a:t>Parents please let the children read out loud to you. This helps with fluency.</a:t>
            </a:r>
          </a:p>
          <a:p>
            <a:pPr marL="0" indent="0">
              <a:buNone/>
            </a:pPr>
            <a:r>
              <a:rPr lang="en-US" dirty="0" smtClean="0"/>
              <a:t>If you needed reading materials please let me know. </a:t>
            </a:r>
          </a:p>
          <a:p>
            <a:pPr marL="0" indent="0">
              <a:buNone/>
            </a:pPr>
            <a:r>
              <a:rPr lang="en-US" dirty="0" smtClean="0"/>
              <a:t>Make sure you sign or initial the reading log when you child </a:t>
            </a:r>
            <a:r>
              <a:rPr lang="en-US" dirty="0" smtClean="0"/>
              <a:t>reads and leave this in their folder so I can keep up with it each day. There will be incentives at the end of the month. </a:t>
            </a:r>
            <a:endParaRPr lang="en-US" dirty="0"/>
          </a:p>
        </p:txBody>
      </p:sp>
    </p:spTree>
    <p:extLst>
      <p:ext uri="{BB962C8B-B14F-4D97-AF65-F5344CB8AC3E}">
        <p14:creationId xmlns:p14="http://schemas.microsoft.com/office/powerpoint/2010/main" val="1079508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Birthday Book</a:t>
            </a:r>
            <a:endParaRPr lang="en-US" sz="6600" b="1" dirty="0"/>
          </a:p>
        </p:txBody>
      </p:sp>
      <p:sp>
        <p:nvSpPr>
          <p:cNvPr id="3" name="Content Placeholder 2"/>
          <p:cNvSpPr>
            <a:spLocks noGrp="1"/>
          </p:cNvSpPr>
          <p:nvPr>
            <p:ph idx="1"/>
          </p:nvPr>
        </p:nvSpPr>
        <p:spPr>
          <a:xfrm>
            <a:off x="2037080" y="1690688"/>
            <a:ext cx="8742680" cy="4351338"/>
          </a:xfrm>
        </p:spPr>
        <p:txBody>
          <a:bodyPr>
            <a:normAutofit lnSpcReduction="10000"/>
          </a:bodyPr>
          <a:lstStyle/>
          <a:p>
            <a:pPr marL="0" indent="0">
              <a:buNone/>
            </a:pPr>
            <a:r>
              <a:rPr lang="en-US" dirty="0" smtClean="0"/>
              <a:t>Instead of bringing treats on your child’s birthday please donate a “Birthday Book” to our classroom library in honor of him or her. We will read this book on their birthday to celebrate them! Please do not send the book until their birthday. Send it with your child on their special day and we will make a celebration of them. If you would still like to provide treats our time to have celebrations is at 1:30 in the </a:t>
            </a:r>
            <a:r>
              <a:rPr lang="en-US" dirty="0" smtClean="0"/>
              <a:t>afternoon or you can bring the treats to lunch and pass them out to our class. </a:t>
            </a:r>
            <a:r>
              <a:rPr lang="en-US" dirty="0" smtClean="0"/>
              <a:t>Please send </a:t>
            </a:r>
            <a:r>
              <a:rPr lang="en-US" dirty="0" smtClean="0"/>
              <a:t>an email/note </a:t>
            </a:r>
            <a:r>
              <a:rPr lang="en-US" dirty="0" smtClean="0"/>
              <a:t>or remind text to me </a:t>
            </a:r>
            <a:r>
              <a:rPr lang="en-US" dirty="0" smtClean="0"/>
              <a:t>ahead of time to </a:t>
            </a:r>
            <a:r>
              <a:rPr lang="en-US" dirty="0" smtClean="0"/>
              <a:t>give me a notice of treats so we can plan accordingly. </a:t>
            </a:r>
            <a:endParaRPr lang="en-US" dirty="0" smtClean="0"/>
          </a:p>
          <a:p>
            <a:pPr marL="0" indent="0">
              <a:buNone/>
            </a:pPr>
            <a:r>
              <a:rPr lang="en-US" dirty="0" smtClean="0"/>
              <a:t>Summer birthdays may celebrate their “half birthday”</a:t>
            </a:r>
            <a:endParaRPr lang="en-US" dirty="0" smtClean="0"/>
          </a:p>
          <a:p>
            <a:pPr marL="0" indent="0">
              <a:buNone/>
            </a:pPr>
            <a:endParaRPr lang="en-US" dirty="0"/>
          </a:p>
        </p:txBody>
      </p:sp>
    </p:spTree>
    <p:extLst>
      <p:ext uri="{BB962C8B-B14F-4D97-AF65-F5344CB8AC3E}">
        <p14:creationId xmlns:p14="http://schemas.microsoft.com/office/powerpoint/2010/main" val="2659328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Mrs. Perrigin</a:t>
            </a:r>
            <a:endParaRPr lang="en-US" sz="6600" b="1" dirty="0"/>
          </a:p>
        </p:txBody>
      </p:sp>
      <p:sp>
        <p:nvSpPr>
          <p:cNvPr id="3" name="Content Placeholder 2"/>
          <p:cNvSpPr>
            <a:spLocks noGrp="1"/>
          </p:cNvSpPr>
          <p:nvPr>
            <p:ph idx="1"/>
          </p:nvPr>
        </p:nvSpPr>
        <p:spPr>
          <a:xfrm>
            <a:off x="1167765" y="2245995"/>
            <a:ext cx="10515600" cy="3336925"/>
          </a:xfrm>
        </p:spPr>
        <p:txBody>
          <a:bodyPr/>
          <a:lstStyle/>
          <a:p>
            <a:pPr marL="0" indent="0">
              <a:buNone/>
            </a:pPr>
            <a:r>
              <a:rPr lang="en-US" dirty="0" smtClean="0"/>
              <a:t>I am so excited to be your child’s teacher! We have already had a wonderful first week and a half together. I look forward to the school year and learning more about your child. Please don’t hesitate to contact me with any questions you might have. </a:t>
            </a:r>
            <a:endParaRPr lang="en-US" dirty="0"/>
          </a:p>
        </p:txBody>
      </p:sp>
    </p:spTree>
    <p:extLst>
      <p:ext uri="{BB962C8B-B14F-4D97-AF65-F5344CB8AC3E}">
        <p14:creationId xmlns:p14="http://schemas.microsoft.com/office/powerpoint/2010/main" val="2205899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mn-lt"/>
              </a:rPr>
              <a:t>Contact Information </a:t>
            </a:r>
            <a:endParaRPr lang="en-US" sz="6600" dirty="0">
              <a:latin typeface="+mn-lt"/>
            </a:endParaRPr>
          </a:p>
        </p:txBody>
      </p:sp>
      <p:sp>
        <p:nvSpPr>
          <p:cNvPr id="3" name="Content Placeholder 2"/>
          <p:cNvSpPr>
            <a:spLocks noGrp="1"/>
          </p:cNvSpPr>
          <p:nvPr>
            <p:ph idx="1"/>
          </p:nvPr>
        </p:nvSpPr>
        <p:spPr>
          <a:xfrm>
            <a:off x="3327400" y="2069465"/>
            <a:ext cx="9636760" cy="4351338"/>
          </a:xfrm>
        </p:spPr>
        <p:txBody>
          <a:bodyPr/>
          <a:lstStyle/>
          <a:p>
            <a:r>
              <a:rPr lang="en-US" dirty="0" smtClean="0"/>
              <a:t>Please feel free to contact me! </a:t>
            </a:r>
            <a:r>
              <a:rPr lang="en-US" dirty="0" smtClean="0">
                <a:sym typeface="Wingdings" panose="05000000000000000000" pitchFamily="2" charset="2"/>
              </a:rPr>
              <a:t> </a:t>
            </a:r>
            <a:endParaRPr lang="en-US" dirty="0" smtClean="0"/>
          </a:p>
          <a:p>
            <a:endParaRPr lang="en-US" dirty="0"/>
          </a:p>
          <a:p>
            <a:r>
              <a:rPr lang="en-US" dirty="0" smtClean="0"/>
              <a:t>Email: </a:t>
            </a:r>
            <a:r>
              <a:rPr lang="en-US" dirty="0" smtClean="0">
                <a:hlinkClick r:id="rId2"/>
              </a:rPr>
              <a:t>Hannah.perrigin@cobbk12.org</a:t>
            </a:r>
            <a:endParaRPr lang="en-US" dirty="0" smtClean="0"/>
          </a:p>
          <a:p>
            <a:r>
              <a:rPr lang="en-US" dirty="0" smtClean="0"/>
              <a:t>Remind text notifications</a:t>
            </a:r>
          </a:p>
          <a:p>
            <a:r>
              <a:rPr lang="en-US" dirty="0" smtClean="0">
                <a:hlinkClick r:id="rId3"/>
              </a:rPr>
              <a:t>http</a:t>
            </a:r>
            <a:r>
              <a:rPr lang="en-US" dirty="0">
                <a:hlinkClick r:id="rId3"/>
              </a:rPr>
              <a:t>://hannahperrigin.weebly.com</a:t>
            </a:r>
            <a:r>
              <a:rPr lang="en-US" dirty="0" smtClean="0">
                <a:hlinkClick r:id="rId3"/>
              </a:rPr>
              <a:t>/</a:t>
            </a:r>
            <a:r>
              <a:rPr lang="en-US" dirty="0" smtClean="0"/>
              <a:t> </a:t>
            </a:r>
          </a:p>
          <a:p>
            <a:r>
              <a:rPr lang="en-US" dirty="0" err="1" smtClean="0"/>
              <a:t>Nickajack</a:t>
            </a:r>
            <a:r>
              <a:rPr lang="en-US" dirty="0"/>
              <a:t>: (678)-</a:t>
            </a:r>
            <a:r>
              <a:rPr lang="en-US" dirty="0" smtClean="0"/>
              <a:t>842-5814 </a:t>
            </a:r>
            <a:endParaRPr lang="en-US" dirty="0"/>
          </a:p>
        </p:txBody>
      </p:sp>
    </p:spTree>
    <p:extLst>
      <p:ext uri="{BB962C8B-B14F-4D97-AF65-F5344CB8AC3E}">
        <p14:creationId xmlns:p14="http://schemas.microsoft.com/office/powerpoint/2010/main" val="1340997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6600" dirty="0" smtClean="0"/>
          </a:p>
          <a:p>
            <a:pPr marL="0" indent="0" algn="ctr">
              <a:buNone/>
            </a:pPr>
            <a:r>
              <a:rPr lang="en-US" sz="8000" dirty="0" smtClean="0"/>
              <a:t>Upcoming Events </a:t>
            </a:r>
            <a:endParaRPr lang="en-US" sz="8000" dirty="0"/>
          </a:p>
        </p:txBody>
      </p:sp>
    </p:spTree>
    <p:extLst>
      <p:ext uri="{BB962C8B-B14F-4D97-AF65-F5344CB8AC3E}">
        <p14:creationId xmlns:p14="http://schemas.microsoft.com/office/powerpoint/2010/main" val="1617133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mn-lt"/>
              </a:rPr>
              <a:t>Back the Jack</a:t>
            </a:r>
            <a:endParaRPr lang="en-US" sz="6600" dirty="0">
              <a:latin typeface="+mn-lt"/>
            </a:endParaRPr>
          </a:p>
        </p:txBody>
      </p:sp>
      <p:sp>
        <p:nvSpPr>
          <p:cNvPr id="3" name="Content Placeholder 2"/>
          <p:cNvSpPr>
            <a:spLocks noGrp="1"/>
          </p:cNvSpPr>
          <p:nvPr>
            <p:ph idx="1"/>
          </p:nvPr>
        </p:nvSpPr>
        <p:spPr>
          <a:xfrm>
            <a:off x="2123440" y="1866265"/>
            <a:ext cx="9230360" cy="4351338"/>
          </a:xfrm>
        </p:spPr>
        <p:txBody>
          <a:bodyPr/>
          <a:lstStyle/>
          <a:p>
            <a:pPr marL="0" indent="0">
              <a:buNone/>
            </a:pPr>
            <a:endParaRPr lang="en-US" dirty="0"/>
          </a:p>
          <a:p>
            <a:r>
              <a:rPr lang="en-US" dirty="0" smtClean="0"/>
              <a:t>Fundraiser </a:t>
            </a:r>
            <a:r>
              <a:rPr lang="en-US" dirty="0"/>
              <a:t>Runs from August 28th-September 15th</a:t>
            </a:r>
          </a:p>
          <a:p>
            <a:r>
              <a:rPr lang="en-US" dirty="0" smtClean="0"/>
              <a:t>Money </a:t>
            </a:r>
            <a:r>
              <a:rPr lang="en-US" dirty="0"/>
              <a:t>raised supports our school’s commitment to technology, academic excellence and student success and to provide our kids with the most competitive education possible!</a:t>
            </a:r>
          </a:p>
          <a:p>
            <a:r>
              <a:rPr lang="en-US" dirty="0" smtClean="0">
                <a:hlinkClick r:id="rId2"/>
              </a:rPr>
              <a:t>http</a:t>
            </a:r>
            <a:r>
              <a:rPr lang="en-US" dirty="0">
                <a:hlinkClick r:id="rId2"/>
              </a:rPr>
              <a:t>://nesfoundation.com/back-the-jack</a:t>
            </a:r>
            <a:r>
              <a:rPr lang="en-US" dirty="0" smtClean="0">
                <a:hlinkClick r:id="rId2"/>
              </a:rPr>
              <a:t>/</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2389818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mn-lt"/>
              </a:rPr>
              <a:t>Back the Jack</a:t>
            </a:r>
            <a:endParaRPr lang="en-US" sz="6600" dirty="0">
              <a:latin typeface="+mn-lt"/>
            </a:endParaRPr>
          </a:p>
        </p:txBody>
      </p:sp>
      <p:sp>
        <p:nvSpPr>
          <p:cNvPr id="3" name="Content Placeholder 2"/>
          <p:cNvSpPr>
            <a:spLocks noGrp="1"/>
          </p:cNvSpPr>
          <p:nvPr>
            <p:ph idx="1"/>
          </p:nvPr>
        </p:nvSpPr>
        <p:spPr>
          <a:xfrm>
            <a:off x="2148840" y="1988185"/>
            <a:ext cx="9006840" cy="4351338"/>
          </a:xfrm>
        </p:spPr>
        <p:txBody>
          <a:bodyPr/>
          <a:lstStyle/>
          <a:p>
            <a:endParaRPr lang="en-US" dirty="0"/>
          </a:p>
          <a:p>
            <a:r>
              <a:rPr lang="en-US" dirty="0"/>
              <a:t>Student Enrichment Programs: IXL and </a:t>
            </a:r>
            <a:r>
              <a:rPr lang="en-US" dirty="0" err="1"/>
              <a:t>myON</a:t>
            </a:r>
            <a:endParaRPr lang="en-US" dirty="0"/>
          </a:p>
          <a:p>
            <a:r>
              <a:rPr lang="en-US" dirty="0" smtClean="0"/>
              <a:t>Technology </a:t>
            </a:r>
            <a:r>
              <a:rPr lang="en-US" dirty="0"/>
              <a:t>Advancements: iPad Carts, Learning Commons, and Video Equipment</a:t>
            </a:r>
          </a:p>
          <a:p>
            <a:r>
              <a:rPr lang="en-US" dirty="0" smtClean="0"/>
              <a:t>Teacher </a:t>
            </a:r>
            <a:r>
              <a:rPr lang="en-US" dirty="0"/>
              <a:t>Grants for STEM-Related Needs and Professional Development</a:t>
            </a:r>
          </a:p>
          <a:p>
            <a:endParaRPr lang="en-US" dirty="0"/>
          </a:p>
        </p:txBody>
      </p:sp>
    </p:spTree>
    <p:extLst>
      <p:ext uri="{BB962C8B-B14F-4D97-AF65-F5344CB8AC3E}">
        <p14:creationId xmlns:p14="http://schemas.microsoft.com/office/powerpoint/2010/main" val="495044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mn-lt"/>
              </a:rPr>
              <a:t>Gifted Eligibility Meeting </a:t>
            </a:r>
            <a:endParaRPr lang="en-US" sz="6600" dirty="0">
              <a:latin typeface="+mn-lt"/>
            </a:endParaRPr>
          </a:p>
        </p:txBody>
      </p:sp>
      <p:sp>
        <p:nvSpPr>
          <p:cNvPr id="3" name="Content Placeholder 2"/>
          <p:cNvSpPr>
            <a:spLocks noGrp="1"/>
          </p:cNvSpPr>
          <p:nvPr>
            <p:ph idx="1"/>
          </p:nvPr>
        </p:nvSpPr>
        <p:spPr>
          <a:xfrm>
            <a:off x="2169160" y="2018665"/>
            <a:ext cx="9098280" cy="4351338"/>
          </a:xfrm>
        </p:spPr>
        <p:txBody>
          <a:bodyPr/>
          <a:lstStyle/>
          <a:p>
            <a:endParaRPr lang="en-US" dirty="0"/>
          </a:p>
          <a:p>
            <a:r>
              <a:rPr lang="en-US" dirty="0"/>
              <a:t>All are welcome to attend. </a:t>
            </a:r>
          </a:p>
          <a:p>
            <a:r>
              <a:rPr lang="en-US" dirty="0" smtClean="0"/>
              <a:t> </a:t>
            </a:r>
            <a:r>
              <a:rPr lang="en-US" dirty="0"/>
              <a:t>Friday, August 11 at 9:00am in the Learning Commons </a:t>
            </a:r>
          </a:p>
          <a:p>
            <a:r>
              <a:rPr lang="en-US" dirty="0" smtClean="0"/>
              <a:t>Purpose</a:t>
            </a:r>
            <a:r>
              <a:rPr lang="en-US" dirty="0"/>
              <a:t>: to share with the public the eligibility process in Cobb County</a:t>
            </a:r>
          </a:p>
          <a:p>
            <a:endParaRPr lang="en-US" dirty="0"/>
          </a:p>
        </p:txBody>
      </p:sp>
    </p:spTree>
    <p:extLst>
      <p:ext uri="{BB962C8B-B14F-4D97-AF65-F5344CB8AC3E}">
        <p14:creationId xmlns:p14="http://schemas.microsoft.com/office/powerpoint/2010/main" val="500613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440" y="812165"/>
            <a:ext cx="8834120" cy="945515"/>
          </a:xfrm>
        </p:spPr>
        <p:txBody>
          <a:bodyPr>
            <a:normAutofit fontScale="90000"/>
          </a:bodyPr>
          <a:lstStyle/>
          <a:p>
            <a:pPr algn="ctr"/>
            <a:r>
              <a:rPr lang="en-US" sz="4800" b="1" dirty="0" smtClean="0"/>
              <a:t>Thank you for coming to Open House! </a:t>
            </a:r>
            <a:endParaRPr lang="en-US" sz="4800" b="1" dirty="0"/>
          </a:p>
        </p:txBody>
      </p:sp>
      <p:sp>
        <p:nvSpPr>
          <p:cNvPr id="3" name="Content Placeholder 2"/>
          <p:cNvSpPr>
            <a:spLocks noGrp="1"/>
          </p:cNvSpPr>
          <p:nvPr>
            <p:ph idx="1"/>
          </p:nvPr>
        </p:nvSpPr>
        <p:spPr>
          <a:xfrm>
            <a:off x="2016760" y="2435225"/>
            <a:ext cx="8956040" cy="4351338"/>
          </a:xfrm>
        </p:spPr>
        <p:txBody>
          <a:bodyPr/>
          <a:lstStyle/>
          <a:p>
            <a:pPr marL="0" indent="0" algn="ctr">
              <a:buNone/>
            </a:pPr>
            <a:r>
              <a:rPr lang="en-US" sz="4000" b="1" dirty="0" smtClean="0"/>
              <a:t>Do you have any questions???</a:t>
            </a:r>
          </a:p>
          <a:p>
            <a:pPr marL="0" indent="0">
              <a:buNone/>
            </a:pPr>
            <a:endParaRPr lang="en-US" dirty="0"/>
          </a:p>
          <a:p>
            <a:pPr marL="0" indent="0">
              <a:buNone/>
            </a:pPr>
            <a:r>
              <a:rPr lang="en-US" dirty="0" smtClean="0"/>
              <a:t> Please feel free to walk around our class and talk to your child about their day and activities we have done. They would love to show you and explain some of our anchor charts. </a:t>
            </a:r>
            <a:endParaRPr lang="en-US" dirty="0"/>
          </a:p>
        </p:txBody>
      </p:sp>
    </p:spTree>
    <p:extLst>
      <p:ext uri="{BB962C8B-B14F-4D97-AF65-F5344CB8AC3E}">
        <p14:creationId xmlns:p14="http://schemas.microsoft.com/office/powerpoint/2010/main" val="3360654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Our Classroom Rules </a:t>
            </a:r>
            <a:endParaRPr lang="en-US" sz="5400" b="1" dirty="0"/>
          </a:p>
        </p:txBody>
      </p:sp>
      <p:sp>
        <p:nvSpPr>
          <p:cNvPr id="3" name="Content Placeholder 2"/>
          <p:cNvSpPr>
            <a:spLocks noGrp="1"/>
          </p:cNvSpPr>
          <p:nvPr>
            <p:ph idx="1"/>
          </p:nvPr>
        </p:nvSpPr>
        <p:spPr>
          <a:xfrm>
            <a:off x="3784599" y="1690688"/>
            <a:ext cx="10515600" cy="4351338"/>
          </a:xfrm>
        </p:spPr>
        <p:txBody>
          <a:bodyPr/>
          <a:lstStyle/>
          <a:p>
            <a:pPr marL="0" indent="0">
              <a:buNone/>
            </a:pPr>
            <a:r>
              <a:rPr lang="en-US" dirty="0" smtClean="0"/>
              <a:t>We have six classroom rules:</a:t>
            </a:r>
          </a:p>
          <a:p>
            <a:r>
              <a:rPr lang="en-US" dirty="0" smtClean="0"/>
              <a:t>Follow directions quickly</a:t>
            </a:r>
          </a:p>
          <a:p>
            <a:r>
              <a:rPr lang="en-US" dirty="0" smtClean="0"/>
              <a:t>Use inside voices</a:t>
            </a:r>
          </a:p>
          <a:p>
            <a:r>
              <a:rPr lang="en-US" dirty="0" smtClean="0"/>
              <a:t>Raise your hand to talk</a:t>
            </a:r>
          </a:p>
          <a:p>
            <a:r>
              <a:rPr lang="en-US" dirty="0" smtClean="0"/>
              <a:t>Use helpful hands and words</a:t>
            </a:r>
          </a:p>
          <a:p>
            <a:r>
              <a:rPr lang="en-US" dirty="0" smtClean="0"/>
              <a:t>Make smart choices</a:t>
            </a:r>
          </a:p>
          <a:p>
            <a:r>
              <a:rPr lang="en-US" dirty="0" smtClean="0"/>
              <a:t>Keep your dear teacher happy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353843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Expectations</a:t>
            </a:r>
            <a:endParaRPr lang="en-US" sz="6000" b="1" dirty="0"/>
          </a:p>
        </p:txBody>
      </p:sp>
      <p:sp>
        <p:nvSpPr>
          <p:cNvPr id="3" name="Content Placeholder 2"/>
          <p:cNvSpPr>
            <a:spLocks noGrp="1"/>
          </p:cNvSpPr>
          <p:nvPr>
            <p:ph idx="1"/>
          </p:nvPr>
        </p:nvSpPr>
        <p:spPr>
          <a:xfrm>
            <a:off x="2921000" y="1690688"/>
            <a:ext cx="7686040" cy="4351338"/>
          </a:xfrm>
        </p:spPr>
        <p:txBody>
          <a:bodyPr/>
          <a:lstStyle/>
          <a:p>
            <a:pPr marL="0" indent="0">
              <a:buNone/>
            </a:pPr>
            <a:r>
              <a:rPr lang="en-US" dirty="0" smtClean="0"/>
              <a:t>Some of our expectations are:</a:t>
            </a:r>
          </a:p>
          <a:p>
            <a:r>
              <a:rPr lang="en-US" dirty="0" smtClean="0"/>
              <a:t>Walk on the third tile in the hallway</a:t>
            </a:r>
          </a:p>
          <a:p>
            <a:r>
              <a:rPr lang="en-US" dirty="0" smtClean="0"/>
              <a:t>Keep quiet in the hall/restrooms</a:t>
            </a:r>
          </a:p>
          <a:p>
            <a:r>
              <a:rPr lang="en-US" dirty="0" smtClean="0"/>
              <a:t>Be a Respectful, Responsible, Role model</a:t>
            </a:r>
          </a:p>
          <a:p>
            <a:pPr marL="0" indent="0">
              <a:buNone/>
            </a:pPr>
            <a:endParaRPr lang="en-US" dirty="0"/>
          </a:p>
          <a:p>
            <a:pPr marL="0" indent="0">
              <a:buNone/>
            </a:pPr>
            <a:r>
              <a:rPr lang="en-US" dirty="0" smtClean="0"/>
              <a:t>These are just a few that </a:t>
            </a:r>
            <a:r>
              <a:rPr lang="en-US" dirty="0" err="1" smtClean="0"/>
              <a:t>Nickajack</a:t>
            </a:r>
            <a:r>
              <a:rPr lang="en-US" dirty="0" smtClean="0"/>
              <a:t> Elementary expects </a:t>
            </a:r>
            <a:r>
              <a:rPr lang="en-US" dirty="0" smtClean="0"/>
              <a:t>from</a:t>
            </a:r>
          </a:p>
          <a:p>
            <a:pPr marL="0" indent="0">
              <a:buNone/>
            </a:pPr>
            <a:r>
              <a:rPr lang="en-US" dirty="0" smtClean="0"/>
              <a:t> </a:t>
            </a:r>
            <a:r>
              <a:rPr lang="en-US" dirty="0" smtClean="0"/>
              <a:t>students</a:t>
            </a:r>
          </a:p>
          <a:p>
            <a:pPr marL="0" indent="0">
              <a:buNone/>
            </a:pPr>
            <a:endParaRPr lang="en-US" dirty="0"/>
          </a:p>
        </p:txBody>
      </p:sp>
    </p:spTree>
    <p:extLst>
      <p:ext uri="{BB962C8B-B14F-4D97-AF65-F5344CB8AC3E}">
        <p14:creationId xmlns:p14="http://schemas.microsoft.com/office/powerpoint/2010/main" val="4006982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47576"/>
            <a:ext cx="10515600" cy="1325563"/>
          </a:xfrm>
        </p:spPr>
        <p:txBody>
          <a:bodyPr>
            <a:normAutofit/>
          </a:bodyPr>
          <a:lstStyle/>
          <a:p>
            <a:pPr algn="ctr"/>
            <a:r>
              <a:rPr lang="en-US" sz="5400" b="1" dirty="0" smtClean="0"/>
              <a:t>Classroom Management</a:t>
            </a:r>
            <a:endParaRPr lang="en-US" sz="5400" b="1" dirty="0"/>
          </a:p>
        </p:txBody>
      </p:sp>
      <p:sp>
        <p:nvSpPr>
          <p:cNvPr id="3" name="Content Placeholder 2"/>
          <p:cNvSpPr>
            <a:spLocks noGrp="1"/>
          </p:cNvSpPr>
          <p:nvPr>
            <p:ph idx="1"/>
          </p:nvPr>
        </p:nvSpPr>
        <p:spPr>
          <a:xfrm>
            <a:off x="2514600" y="1305618"/>
            <a:ext cx="9484360" cy="4351338"/>
          </a:xfrm>
        </p:spPr>
        <p:txBody>
          <a:bodyPr>
            <a:normAutofit/>
          </a:bodyPr>
          <a:lstStyle/>
          <a:p>
            <a:pPr marL="0" indent="0">
              <a:buNone/>
            </a:pPr>
            <a:endParaRPr lang="en-US" dirty="0" smtClean="0"/>
          </a:p>
          <a:p>
            <a:pPr marL="0" indent="0">
              <a:buNone/>
            </a:pPr>
            <a:r>
              <a:rPr lang="en-US" dirty="0" smtClean="0"/>
              <a:t>In </a:t>
            </a:r>
            <a:r>
              <a:rPr lang="en-US" dirty="0" smtClean="0"/>
              <a:t>our classroom we have different types of behavior management that we use. </a:t>
            </a:r>
            <a:endParaRPr lang="en-US" dirty="0" smtClean="0"/>
          </a:p>
          <a:p>
            <a:r>
              <a:rPr lang="en-US" dirty="0" smtClean="0"/>
              <a:t>Hoot Loot (classroom money system)</a:t>
            </a:r>
          </a:p>
          <a:p>
            <a:r>
              <a:rPr lang="en-US" dirty="0" smtClean="0"/>
              <a:t>Stop Light</a:t>
            </a:r>
          </a:p>
          <a:p>
            <a:r>
              <a:rPr lang="en-US" dirty="0" smtClean="0"/>
              <a:t>Class store (every 2 weeks) </a:t>
            </a:r>
            <a:endParaRPr lang="en-US" dirty="0" smtClean="0"/>
          </a:p>
        </p:txBody>
      </p:sp>
    </p:spTree>
    <p:extLst>
      <p:ext uri="{BB962C8B-B14F-4D97-AF65-F5344CB8AC3E}">
        <p14:creationId xmlns:p14="http://schemas.microsoft.com/office/powerpoint/2010/main" val="3932147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447040"/>
            <a:ext cx="10515600" cy="1325563"/>
          </a:xfrm>
        </p:spPr>
        <p:txBody>
          <a:bodyPr>
            <a:normAutofit/>
          </a:bodyPr>
          <a:lstStyle/>
          <a:p>
            <a:pPr algn="ctr"/>
            <a:r>
              <a:rPr lang="en-US" sz="6000" b="1" dirty="0" smtClean="0"/>
              <a:t>B3-Be a Better Brave</a:t>
            </a:r>
            <a:endParaRPr lang="en-US" sz="6000" b="1" dirty="0"/>
          </a:p>
        </p:txBody>
      </p:sp>
      <p:sp>
        <p:nvSpPr>
          <p:cNvPr id="3" name="Content Placeholder 2"/>
          <p:cNvSpPr>
            <a:spLocks noGrp="1"/>
          </p:cNvSpPr>
          <p:nvPr>
            <p:ph idx="1"/>
          </p:nvPr>
        </p:nvSpPr>
        <p:spPr>
          <a:xfrm>
            <a:off x="2311399" y="1563313"/>
            <a:ext cx="9342121" cy="4351338"/>
          </a:xfrm>
        </p:spPr>
        <p:txBody>
          <a:bodyPr>
            <a:normAutofit/>
          </a:bodyPr>
          <a:lstStyle/>
          <a:p>
            <a:endParaRPr lang="en-US" dirty="0"/>
          </a:p>
          <a:p>
            <a:r>
              <a:rPr lang="en-US" dirty="0"/>
              <a:t>Students learn appropriate behavior of a respectful, responsible role model through instruction, practice, feedback, and positive reinforcement.</a:t>
            </a:r>
          </a:p>
          <a:p>
            <a:r>
              <a:rPr lang="en-US" dirty="0" smtClean="0"/>
              <a:t>School </a:t>
            </a:r>
            <a:r>
              <a:rPr lang="en-US" dirty="0"/>
              <a:t>Wide Initiative</a:t>
            </a:r>
          </a:p>
          <a:p>
            <a:r>
              <a:rPr lang="en-US" dirty="0" smtClean="0"/>
              <a:t>Monthly </a:t>
            </a:r>
            <a:r>
              <a:rPr lang="en-US" dirty="0"/>
              <a:t>Grade Level Celebrations</a:t>
            </a:r>
          </a:p>
          <a:p>
            <a:endParaRPr lang="en-US" dirty="0"/>
          </a:p>
        </p:txBody>
      </p:sp>
    </p:spTree>
    <p:extLst>
      <p:ext uri="{BB962C8B-B14F-4D97-AF65-F5344CB8AC3E}">
        <p14:creationId xmlns:p14="http://schemas.microsoft.com/office/powerpoint/2010/main" val="308288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Our Daily Schedule </a:t>
            </a:r>
            <a:endParaRPr lang="en-US" sz="6000" b="1" dirty="0"/>
          </a:p>
        </p:txBody>
      </p:sp>
      <p:sp>
        <p:nvSpPr>
          <p:cNvPr id="3" name="Content Placeholder 2"/>
          <p:cNvSpPr>
            <a:spLocks noGrp="1"/>
          </p:cNvSpPr>
          <p:nvPr>
            <p:ph idx="1"/>
          </p:nvPr>
        </p:nvSpPr>
        <p:spPr>
          <a:xfrm>
            <a:off x="3926840" y="1371600"/>
            <a:ext cx="10515600" cy="4907280"/>
          </a:xfrm>
        </p:spPr>
        <p:txBody>
          <a:bodyPr>
            <a:normAutofit fontScale="62500" lnSpcReduction="20000"/>
          </a:bodyPr>
          <a:lstStyle/>
          <a:p>
            <a:pPr marL="0" indent="0">
              <a:buNone/>
            </a:pPr>
            <a:r>
              <a:rPr lang="en-US" sz="3300" dirty="0"/>
              <a:t>Mrs. Perrigin’s Schedule 2017-2018</a:t>
            </a:r>
          </a:p>
          <a:p>
            <a:pPr marL="0" indent="0">
              <a:buNone/>
            </a:pPr>
            <a:r>
              <a:rPr lang="en-US" sz="3300" dirty="0"/>
              <a:t> </a:t>
            </a:r>
          </a:p>
          <a:p>
            <a:r>
              <a:rPr lang="en-US" sz="3300" dirty="0"/>
              <a:t>7:15-7:50 Morning Work</a:t>
            </a:r>
          </a:p>
          <a:p>
            <a:r>
              <a:rPr lang="en-US" sz="3300" dirty="0"/>
              <a:t>7:50-8:10 Announcements/Morning Work</a:t>
            </a:r>
          </a:p>
          <a:p>
            <a:r>
              <a:rPr lang="en-US" sz="3300" dirty="0"/>
              <a:t>8:10-8:20 Morning Meeting </a:t>
            </a:r>
          </a:p>
          <a:p>
            <a:r>
              <a:rPr lang="en-US" sz="3300" dirty="0"/>
              <a:t>8:20-9:25 Reading Workshop</a:t>
            </a:r>
          </a:p>
          <a:p>
            <a:r>
              <a:rPr lang="en-US" sz="3300" dirty="0"/>
              <a:t>9:25-9:35 Snack/restroom break</a:t>
            </a:r>
          </a:p>
          <a:p>
            <a:r>
              <a:rPr lang="en-US" sz="3300" dirty="0"/>
              <a:t>9:35-10:15 ELA/Writing Workshop</a:t>
            </a:r>
          </a:p>
          <a:p>
            <a:r>
              <a:rPr lang="en-US" sz="3300" dirty="0"/>
              <a:t>10:15-10:45 Content</a:t>
            </a:r>
          </a:p>
          <a:p>
            <a:r>
              <a:rPr lang="en-US" sz="3300" dirty="0"/>
              <a:t>10:45-11:30 Specials</a:t>
            </a:r>
          </a:p>
          <a:p>
            <a:r>
              <a:rPr lang="en-US" sz="3300" dirty="0"/>
              <a:t>11:46-12:16 Lunch</a:t>
            </a:r>
          </a:p>
          <a:p>
            <a:r>
              <a:rPr lang="en-US" sz="3300" dirty="0"/>
              <a:t>12:16-12:46 Recess</a:t>
            </a:r>
          </a:p>
          <a:p>
            <a:r>
              <a:rPr lang="en-US" sz="3300" dirty="0"/>
              <a:t>12:46-1:46 Math Workshop</a:t>
            </a:r>
          </a:p>
          <a:p>
            <a:r>
              <a:rPr lang="en-US" sz="3300" dirty="0"/>
              <a:t>1:46-2:00 Pack up/closing circle</a:t>
            </a:r>
          </a:p>
          <a:p>
            <a:endParaRPr lang="en-US" dirty="0"/>
          </a:p>
        </p:txBody>
      </p:sp>
    </p:spTree>
    <p:extLst>
      <p:ext uri="{BB962C8B-B14F-4D97-AF65-F5344CB8AC3E}">
        <p14:creationId xmlns:p14="http://schemas.microsoft.com/office/powerpoint/2010/main" val="2856359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Class Blog</a:t>
            </a:r>
            <a:endParaRPr lang="en-US" sz="6600" b="1" dirty="0"/>
          </a:p>
        </p:txBody>
      </p:sp>
      <p:sp>
        <p:nvSpPr>
          <p:cNvPr id="3" name="Content Placeholder 2"/>
          <p:cNvSpPr>
            <a:spLocks noGrp="1"/>
          </p:cNvSpPr>
          <p:nvPr>
            <p:ph idx="1"/>
          </p:nvPr>
        </p:nvSpPr>
        <p:spPr>
          <a:xfrm>
            <a:off x="1661160" y="1602105"/>
            <a:ext cx="9047480" cy="4351338"/>
          </a:xfrm>
        </p:spPr>
        <p:txBody>
          <a:bodyPr/>
          <a:lstStyle/>
          <a:p>
            <a:pPr marL="0" indent="0">
              <a:buNone/>
            </a:pPr>
            <a:r>
              <a:rPr lang="en-US" dirty="0" smtClean="0"/>
              <a:t>You can stay up to date with what we are doing each week by looking at our blog. I will update it biweekly. I post our newsletter on the blog and will email it out each week as well. </a:t>
            </a:r>
            <a:r>
              <a:rPr lang="en-US" dirty="0">
                <a:hlinkClick r:id="rId2"/>
              </a:rPr>
              <a:t>http://hannahperrigin.weebly.com</a:t>
            </a:r>
            <a:r>
              <a:rPr lang="en-US" dirty="0" smtClean="0">
                <a:hlinkClick r:id="rId2"/>
              </a:rPr>
              <a:t>/</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5760" y="3271519"/>
            <a:ext cx="2203246" cy="3093317"/>
          </a:xfrm>
          <a:prstGeom prst="rect">
            <a:avLst/>
          </a:prstGeom>
        </p:spPr>
      </p:pic>
    </p:spTree>
    <p:extLst>
      <p:ext uri="{BB962C8B-B14F-4D97-AF65-F5344CB8AC3E}">
        <p14:creationId xmlns:p14="http://schemas.microsoft.com/office/powerpoint/2010/main" val="3095222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Daily Folder</a:t>
            </a:r>
            <a:endParaRPr lang="en-US" sz="6000" b="1" dirty="0"/>
          </a:p>
        </p:txBody>
      </p:sp>
      <p:sp>
        <p:nvSpPr>
          <p:cNvPr id="3" name="Content Placeholder 2"/>
          <p:cNvSpPr>
            <a:spLocks noGrp="1"/>
          </p:cNvSpPr>
          <p:nvPr>
            <p:ph idx="1"/>
          </p:nvPr>
        </p:nvSpPr>
        <p:spPr>
          <a:xfrm>
            <a:off x="1610360" y="1917065"/>
            <a:ext cx="9494520" cy="4351338"/>
          </a:xfrm>
        </p:spPr>
        <p:txBody>
          <a:bodyPr/>
          <a:lstStyle/>
          <a:p>
            <a:pPr marL="0" indent="0">
              <a:buNone/>
            </a:pPr>
            <a:r>
              <a:rPr lang="en-US" dirty="0" smtClean="0"/>
              <a:t>Your child will bring home a daily folder. Please check this folder as frequently as you can. They will bring papers home on Thursdays from the school that you might have to return. There is also a weekly contact </a:t>
            </a:r>
            <a:r>
              <a:rPr lang="en-US" dirty="0" smtClean="0"/>
              <a:t>form(front and back) </a:t>
            </a:r>
            <a:r>
              <a:rPr lang="en-US" dirty="0" smtClean="0"/>
              <a:t>where I can write notes to you and a spot where you can write to me as well. This is very important for me to check because it also has a place for transportation changes. Please write these changes down and initial. </a:t>
            </a:r>
            <a:endParaRPr lang="en-US" dirty="0"/>
          </a:p>
        </p:txBody>
      </p:sp>
    </p:spTree>
    <p:extLst>
      <p:ext uri="{BB962C8B-B14F-4D97-AF65-F5344CB8AC3E}">
        <p14:creationId xmlns:p14="http://schemas.microsoft.com/office/powerpoint/2010/main" val="3988984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354</TotalTime>
  <Words>1192</Words>
  <Application>Microsoft Office PowerPoint</Application>
  <PresentationFormat>Widescreen</PresentationFormat>
  <Paragraphs>135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Welcome to Open House!</vt:lpstr>
      <vt:lpstr>Mrs. Perrigin</vt:lpstr>
      <vt:lpstr>Our Classroom Rules </vt:lpstr>
      <vt:lpstr>Expectations</vt:lpstr>
      <vt:lpstr>Classroom Management</vt:lpstr>
      <vt:lpstr>B3-Be a Better Brave</vt:lpstr>
      <vt:lpstr>Our Daily Schedule </vt:lpstr>
      <vt:lpstr>Class Blog</vt:lpstr>
      <vt:lpstr>Daily Folder</vt:lpstr>
      <vt:lpstr>Specials</vt:lpstr>
      <vt:lpstr>Transportation and Clubs</vt:lpstr>
      <vt:lpstr>Recess</vt:lpstr>
      <vt:lpstr>Snack and Classroom Wish List</vt:lpstr>
      <vt:lpstr>Breakfast/lunch</vt:lpstr>
      <vt:lpstr>Report Cards</vt:lpstr>
      <vt:lpstr>Curriculum Information </vt:lpstr>
      <vt:lpstr>Homework</vt:lpstr>
      <vt:lpstr>Reading Log</vt:lpstr>
      <vt:lpstr>Birthday Book</vt:lpstr>
      <vt:lpstr>Contact Information </vt:lpstr>
      <vt:lpstr>PowerPoint Presentation</vt:lpstr>
      <vt:lpstr>Back the Jack</vt:lpstr>
      <vt:lpstr>Back the Jack</vt:lpstr>
      <vt:lpstr>Gifted Eligibility Meeting </vt:lpstr>
      <vt:lpstr>Thank you for coming to Open House! </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House!</dc:title>
  <dc:creator>Hannah Mcdonald</dc:creator>
  <cp:lastModifiedBy>Hannah Mcdonald</cp:lastModifiedBy>
  <cp:revision>25</cp:revision>
  <dcterms:created xsi:type="dcterms:W3CDTF">2016-08-10T02:01:21Z</dcterms:created>
  <dcterms:modified xsi:type="dcterms:W3CDTF">2017-08-08T01:45:39Z</dcterms:modified>
</cp:coreProperties>
</file>